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8" r:id="rId5"/>
    <p:sldId id="265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CD2B-6BF7-A0B0-5F8F-0FBD316C7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6CB94-82AC-A717-7D1B-7B378AE18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687A-2D28-E013-BFAE-4E140B53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82BE5-585C-BD6C-149E-B52B1928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56A44-0A71-BA6B-987C-883503E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623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F7E2-8A44-EA07-A871-1A088BBA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DE26B-C6AB-A8AC-5668-623312EC8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24388-03B7-8189-C9F6-32E67FF9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6A3CD-FB8D-FE09-D7FC-ACC2C660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229C-93A5-B981-BB64-02B9E356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348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FC5431-0506-3E33-AE9D-9FF7215EF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F29D4-196F-BD5C-F3BA-9CC2A5FE3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9FB9F-B0A2-CCBD-ADA5-10842E88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EDEF0-A818-8CDB-71E1-EB0A00DB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02C78-BD34-BB96-EFC7-DF80D626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631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F492-D995-0D3A-9DA3-E9CA6119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5B4B4-EC08-9DA7-B1BA-839A2F13E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A04A2-A930-D9A8-7A3F-A3609090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7A385-5F61-1FBC-9AE8-D005D969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8DD2C-D88C-7C97-591B-0DEB845F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7358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4E92-4767-830B-CED9-1BF59043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9414A-62EC-5E7F-78A6-3130D24D5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C32B-4C5B-3876-2179-6B73395D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6F2C0-93DE-4589-5B5D-315E47B5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D292B-E0FF-6313-0468-514F9913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270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5D91-64F1-CEAA-4978-2F41066A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42B7-A1A4-95DF-CCF0-6CAF47B65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2FC39-089B-27AD-A4E6-4E76D3976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D5EC2-7470-4D84-B497-B56D3569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8EC4-E7D6-33FD-2217-35CC2353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BB61C-66EB-C83F-577B-AD8504F3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428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33A7-5C9E-4C8D-413F-E8658BE2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3CB25-CFC4-4085-6051-7F7BA2F5E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2AC08-8F39-9C3C-5E3B-628802FB8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103D4-A32F-C992-9BB9-5F06237E6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7F2B1-B9EB-3DE8-10D5-EADDE8DDB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406AF-9E73-194F-D613-1B815DA5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E68E0-F2F3-7C86-F7FD-4E0E2C59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4FFF5-6D11-4CE2-95F3-85A4891E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848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45C5-2C78-05E4-EAEC-A082A24D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E9ED7-845E-3445-9FB7-B164EB85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ECE83-AA58-B808-8845-8A3FAC1E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BC793-2470-D2CF-AD4D-CD152831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220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9BF5C-ED2D-F970-794F-680925C0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C2448-5F44-4ABD-DEB5-FA42AAC13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DB318-328B-C96B-293F-A37F3623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9494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1B59-1A3B-270D-D119-E03FD13A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C355-F0AF-1B9E-9B8B-97AEE5CDB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288A1-393F-10FF-5A1B-D2D06AE79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EF3A4-A747-1BF6-33D3-278F9355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00983-56D5-E4D2-F33F-03723F94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7FD38-5B55-721A-613D-99F6E801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995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E5B8-9F10-25CA-8B50-147B813C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09DD03-CE3C-1CED-01BE-0A56B154F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F914C-258A-D57B-49E1-C0DDA63CB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00B13-B194-0CBF-597B-B131BB15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CCAE0-880C-FB2B-8EDC-4B4C0C99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BE142-53D9-609C-5D0A-EC94EE0A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730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E0DE6F-DD2D-BD89-5236-E72AEDC8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D42B6-11CE-DF2B-E991-27E850F35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32DDA-C832-D40F-2189-012D7DEBC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35E72-C0F1-4516-A8B7-7CB8CDFF5EB7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1648E-CA7D-8E02-24DE-8D95E8817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A13B3-71F4-331C-D201-D1FC09C6B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D488C-84EE-4A5B-BBB4-450B8CC5A3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820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3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tanding in front of a gate&#10;&#10;Description automatically generated with low confidence">
            <a:extLst>
              <a:ext uri="{FF2B5EF4-FFF2-40B4-BE49-F238E27FC236}">
                <a16:creationId xmlns:a16="http://schemas.microsoft.com/office/drawing/2014/main" id="{B5597EEE-E394-CE63-2172-B5048BCE085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B0AD5-100F-F678-ED0A-C86EB93FB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4425" y="2248497"/>
            <a:ext cx="4342697" cy="88454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A</a:t>
            </a:r>
            <a:r>
              <a:rPr lang="en-PH" sz="44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rys</a:t>
            </a:r>
            <a:r>
              <a:rPr lang="en-PH" sz="44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 Abadier</a:t>
            </a:r>
            <a:br>
              <a:rPr lang="en-PH" sz="44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</a:br>
            <a:r>
              <a:rPr lang="en-PH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Sound Design Portfolio</a:t>
            </a:r>
            <a:endParaRPr lang="en-PH" sz="4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D0560-B01B-4B6B-09A1-51736029F541}"/>
              </a:ext>
            </a:extLst>
          </p:cNvPr>
          <p:cNvSpPr txBox="1"/>
          <p:nvPr/>
        </p:nvSpPr>
        <p:spPr>
          <a:xfrm>
            <a:off x="835398" y="954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tunog</a:t>
            </a:r>
            <a:r>
              <a:rPr lang="en-PH" sz="16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 </a:t>
            </a:r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arys</a:t>
            </a:r>
            <a:endParaRPr lang="en-PH" sz="1600" b="1" dirty="0">
              <a:solidFill>
                <a:schemeClr val="bg1"/>
              </a:solidFill>
              <a:latin typeface="Codec Cold Trial" panose="020005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4E374-A6B2-2DB4-DDA2-BC14C49E17A8}"/>
              </a:ext>
            </a:extLst>
          </p:cNvPr>
          <p:cNvSpPr txBox="1"/>
          <p:nvPr/>
        </p:nvSpPr>
        <p:spPr>
          <a:xfrm>
            <a:off x="7740996" y="95418"/>
            <a:ext cx="696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home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700B5-EAA4-C5E8-CE21-E217A6E90CE3}"/>
              </a:ext>
            </a:extLst>
          </p:cNvPr>
          <p:cNvSpPr txBox="1"/>
          <p:nvPr/>
        </p:nvSpPr>
        <p:spPr>
          <a:xfrm>
            <a:off x="8516977" y="95419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about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34733-83AC-DB9F-9DCD-1A4FA50672A9}"/>
              </a:ext>
            </a:extLst>
          </p:cNvPr>
          <p:cNvSpPr txBox="1"/>
          <p:nvPr/>
        </p:nvSpPr>
        <p:spPr>
          <a:xfrm>
            <a:off x="9372653" y="9956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works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30490-3570-48EC-69A6-F959059AA883}"/>
              </a:ext>
            </a:extLst>
          </p:cNvPr>
          <p:cNvSpPr txBox="1"/>
          <p:nvPr/>
        </p:nvSpPr>
        <p:spPr>
          <a:xfrm>
            <a:off x="10228329" y="9542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extras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02AC5-A691-48E2-389A-9151F564A18A}"/>
              </a:ext>
            </a:extLst>
          </p:cNvPr>
          <p:cNvSpPr txBox="1"/>
          <p:nvPr/>
        </p:nvSpPr>
        <p:spPr>
          <a:xfrm>
            <a:off x="11084005" y="95421"/>
            <a:ext cx="104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contacts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9EFF1E-059F-83BD-B1E5-7374A6138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479" y="69309"/>
            <a:ext cx="35791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6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tanding in front of a gate&#10;&#10;Description automatically generated with low confidence">
            <a:extLst>
              <a:ext uri="{FF2B5EF4-FFF2-40B4-BE49-F238E27FC236}">
                <a16:creationId xmlns:a16="http://schemas.microsoft.com/office/drawing/2014/main" id="{B5597EEE-E394-CE63-2172-B5048BCE085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0560-B01B-4B6B-09A1-51736029F541}"/>
              </a:ext>
            </a:extLst>
          </p:cNvPr>
          <p:cNvSpPr txBox="1"/>
          <p:nvPr/>
        </p:nvSpPr>
        <p:spPr>
          <a:xfrm>
            <a:off x="835398" y="954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tunog</a:t>
            </a:r>
            <a:r>
              <a:rPr lang="en-PH" sz="16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 </a:t>
            </a:r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arys</a:t>
            </a:r>
            <a:endParaRPr lang="en-PH" sz="1600" b="1" dirty="0">
              <a:solidFill>
                <a:schemeClr val="bg1"/>
              </a:solidFill>
              <a:latin typeface="Codec Cold Trial" panose="020005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4E374-A6B2-2DB4-DDA2-BC14C49E17A8}"/>
              </a:ext>
            </a:extLst>
          </p:cNvPr>
          <p:cNvSpPr txBox="1"/>
          <p:nvPr/>
        </p:nvSpPr>
        <p:spPr>
          <a:xfrm>
            <a:off x="7740996" y="95418"/>
            <a:ext cx="696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home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700B5-EAA4-C5E8-CE21-E217A6E90CE3}"/>
              </a:ext>
            </a:extLst>
          </p:cNvPr>
          <p:cNvSpPr txBox="1"/>
          <p:nvPr/>
        </p:nvSpPr>
        <p:spPr>
          <a:xfrm>
            <a:off x="8516977" y="95419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about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34733-83AC-DB9F-9DCD-1A4FA50672A9}"/>
              </a:ext>
            </a:extLst>
          </p:cNvPr>
          <p:cNvSpPr txBox="1"/>
          <p:nvPr/>
        </p:nvSpPr>
        <p:spPr>
          <a:xfrm>
            <a:off x="9372653" y="9956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works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30490-3570-48EC-69A6-F959059AA883}"/>
              </a:ext>
            </a:extLst>
          </p:cNvPr>
          <p:cNvSpPr txBox="1"/>
          <p:nvPr/>
        </p:nvSpPr>
        <p:spPr>
          <a:xfrm>
            <a:off x="10228329" y="9542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extras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02AC5-A691-48E2-389A-9151F564A18A}"/>
              </a:ext>
            </a:extLst>
          </p:cNvPr>
          <p:cNvSpPr txBox="1"/>
          <p:nvPr/>
        </p:nvSpPr>
        <p:spPr>
          <a:xfrm>
            <a:off x="11084005" y="95421"/>
            <a:ext cx="104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contacts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9EFF1E-059F-83BD-B1E5-7374A6138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479" y="69309"/>
            <a:ext cx="357919" cy="36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05E9CA5-4FA3-85AE-992B-A0769E9A4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2222" y="1416708"/>
            <a:ext cx="1691778" cy="478108"/>
          </a:xfrm>
        </p:spPr>
        <p:txBody>
          <a:bodyPr>
            <a:normAutofit/>
          </a:bodyPr>
          <a:lstStyle/>
          <a:p>
            <a:r>
              <a:rPr lang="en-PH" sz="20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ABOUT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D3D5F76-BB78-B317-E48D-1B072F7EB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4052" y="2131819"/>
            <a:ext cx="3568117" cy="3111300"/>
          </a:xfrm>
        </p:spPr>
        <p:txBody>
          <a:bodyPr>
            <a:normAutofit lnSpcReduction="10000"/>
          </a:bodyPr>
          <a:lstStyle/>
          <a:p>
            <a:pPr algn="just"/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"Lorem ipsum dolor sit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amet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,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consectetur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adipiscing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elit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, sed do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eiusmod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tempor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incididunt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ut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labore et dolore magna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aliqua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. Ut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enim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ad minim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veniam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,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quis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nostrud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exercitation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ullamco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laboris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nisi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ut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aliquip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ex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ea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commodo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consequat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. Duis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aute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irure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dolor in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reprehenderit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in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voluptate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velit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esse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cillum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dolore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eu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fugiat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nulla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pariatur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.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Excepteur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sint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occaecat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cupidatat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non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proident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, sunt in culpa qui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officia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deserunt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mollit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anim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id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est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 </a:t>
            </a:r>
            <a:r>
              <a:rPr lang="en-PH" sz="1600" b="0" i="0" dirty="0" err="1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laborum</a:t>
            </a:r>
            <a:r>
              <a:rPr lang="en-PH" sz="1600" b="0" i="0" dirty="0">
                <a:solidFill>
                  <a:schemeClr val="bg1"/>
                </a:solidFill>
                <a:effectLst/>
                <a:latin typeface="Avenir Next LT Pro Light" panose="020B0304020202020204" pitchFamily="34" charset="0"/>
              </a:rPr>
              <a:t>."</a:t>
            </a:r>
            <a:endParaRPr lang="en-PH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3" name="Picture 2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DA72286C-0611-4C90-D8F1-AFCC7E0099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3094615" y="2133826"/>
            <a:ext cx="1998430" cy="19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9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ey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EA5AD2A-0EDC-248E-4936-CE2BDB20B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7" t="271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0560-B01B-4B6B-09A1-51736029F541}"/>
              </a:ext>
            </a:extLst>
          </p:cNvPr>
          <p:cNvSpPr txBox="1"/>
          <p:nvPr/>
        </p:nvSpPr>
        <p:spPr>
          <a:xfrm>
            <a:off x="835398" y="123292"/>
            <a:ext cx="935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5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tunog</a:t>
            </a:r>
            <a:r>
              <a:rPr lang="en-PH" sz="105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 </a:t>
            </a:r>
            <a:r>
              <a:rPr lang="en-PH" sz="105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arys</a:t>
            </a:r>
            <a:endParaRPr lang="en-PH" sz="1050" b="1" dirty="0">
              <a:solidFill>
                <a:schemeClr val="bg1"/>
              </a:solidFill>
              <a:latin typeface="Codec Cold Trial" panose="020005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4E374-A6B2-2DB4-DDA2-BC14C49E17A8}"/>
              </a:ext>
            </a:extLst>
          </p:cNvPr>
          <p:cNvSpPr txBox="1"/>
          <p:nvPr/>
        </p:nvSpPr>
        <p:spPr>
          <a:xfrm>
            <a:off x="7740996" y="95418"/>
            <a:ext cx="696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home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700B5-EAA4-C5E8-CE21-E217A6E90CE3}"/>
              </a:ext>
            </a:extLst>
          </p:cNvPr>
          <p:cNvSpPr txBox="1"/>
          <p:nvPr/>
        </p:nvSpPr>
        <p:spPr>
          <a:xfrm>
            <a:off x="8516977" y="95419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about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34733-83AC-DB9F-9DCD-1A4FA50672A9}"/>
              </a:ext>
            </a:extLst>
          </p:cNvPr>
          <p:cNvSpPr txBox="1"/>
          <p:nvPr/>
        </p:nvSpPr>
        <p:spPr>
          <a:xfrm>
            <a:off x="9372653" y="9956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works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30490-3570-48EC-69A6-F959059AA883}"/>
              </a:ext>
            </a:extLst>
          </p:cNvPr>
          <p:cNvSpPr txBox="1"/>
          <p:nvPr/>
        </p:nvSpPr>
        <p:spPr>
          <a:xfrm>
            <a:off x="10228329" y="9542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extras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02AC5-A691-48E2-389A-9151F564A18A}"/>
              </a:ext>
            </a:extLst>
          </p:cNvPr>
          <p:cNvSpPr txBox="1"/>
          <p:nvPr/>
        </p:nvSpPr>
        <p:spPr>
          <a:xfrm>
            <a:off x="11084005" y="95421"/>
            <a:ext cx="104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contacts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9EFF1E-059F-83BD-B1E5-7374A6138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479" y="69309"/>
            <a:ext cx="357919" cy="36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05E9CA5-4FA3-85AE-992B-A0769E9A4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364" y="1077555"/>
            <a:ext cx="1163272" cy="478108"/>
          </a:xfrm>
        </p:spPr>
        <p:txBody>
          <a:bodyPr>
            <a:normAutofit/>
          </a:bodyPr>
          <a:lstStyle/>
          <a:p>
            <a:r>
              <a:rPr lang="en-PH" sz="20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WORKS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339C9C-2B1F-9272-0796-CAF757AC975A}"/>
              </a:ext>
            </a:extLst>
          </p:cNvPr>
          <p:cNvCxnSpPr>
            <a:cxnSpLocks/>
          </p:cNvCxnSpPr>
          <p:nvPr/>
        </p:nvCxnSpPr>
        <p:spPr>
          <a:xfrm>
            <a:off x="395680" y="2214695"/>
            <a:ext cx="11400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D31F82C9-6987-05A1-EEF8-5236902AA2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656438" y="2588054"/>
            <a:ext cx="1080000" cy="108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1D97C69-5D10-1CF7-3BE8-280B741CCC8F}"/>
              </a:ext>
            </a:extLst>
          </p:cNvPr>
          <p:cNvSpPr txBox="1">
            <a:spLocks/>
          </p:cNvSpPr>
          <p:nvPr/>
        </p:nvSpPr>
        <p:spPr>
          <a:xfrm>
            <a:off x="395680" y="1736587"/>
            <a:ext cx="736834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F</a:t>
            </a:r>
            <a:r>
              <a:rPr lang="en-PH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ILM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2C03544-D6A5-A0DB-D86E-650980A37189}"/>
              </a:ext>
            </a:extLst>
          </p:cNvPr>
          <p:cNvSpPr txBox="1">
            <a:spLocks/>
          </p:cNvSpPr>
          <p:nvPr/>
        </p:nvSpPr>
        <p:spPr>
          <a:xfrm>
            <a:off x="706730" y="3510873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1" name="Picture 20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A926A52B-3CC8-75AA-4D54-1E87C69669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2146976" y="2588054"/>
            <a:ext cx="1080000" cy="1080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106393A-4D49-7530-AAA2-1D81204E1ADB}"/>
              </a:ext>
            </a:extLst>
          </p:cNvPr>
          <p:cNvSpPr txBox="1">
            <a:spLocks/>
          </p:cNvSpPr>
          <p:nvPr/>
        </p:nvSpPr>
        <p:spPr>
          <a:xfrm>
            <a:off x="2197268" y="3510873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36DAE659-A3D9-6C57-BE96-C25442228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3637513" y="2588054"/>
            <a:ext cx="1080000" cy="1080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CC6B22C-C125-4067-A53E-F8C7991C3E0D}"/>
              </a:ext>
            </a:extLst>
          </p:cNvPr>
          <p:cNvSpPr txBox="1">
            <a:spLocks/>
          </p:cNvSpPr>
          <p:nvPr/>
        </p:nvSpPr>
        <p:spPr>
          <a:xfrm>
            <a:off x="3687805" y="3510873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5" name="Picture 24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67FF5360-ED1E-B203-2D70-B5B7456186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5128051" y="2588054"/>
            <a:ext cx="1080000" cy="10800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2347CB1-E0F6-5983-CEFF-83673D3E6D0C}"/>
              </a:ext>
            </a:extLst>
          </p:cNvPr>
          <p:cNvSpPr txBox="1">
            <a:spLocks/>
          </p:cNvSpPr>
          <p:nvPr/>
        </p:nvSpPr>
        <p:spPr>
          <a:xfrm>
            <a:off x="5178343" y="3510873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7" name="Picture 26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930365CE-65D3-CC31-31CD-1DA5CEC941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6618588" y="2588054"/>
            <a:ext cx="1080000" cy="1080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AD394885-E959-1A50-4D78-5DAD0769B070}"/>
              </a:ext>
            </a:extLst>
          </p:cNvPr>
          <p:cNvSpPr txBox="1">
            <a:spLocks/>
          </p:cNvSpPr>
          <p:nvPr/>
        </p:nvSpPr>
        <p:spPr>
          <a:xfrm>
            <a:off x="6668880" y="3510873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9" name="Picture 28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035BA148-7CF4-6B21-8702-D86A7A43E6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8109126" y="2588054"/>
            <a:ext cx="1080000" cy="10800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ED664BC-FCA8-4D38-6B64-3B684C2ADC77}"/>
              </a:ext>
            </a:extLst>
          </p:cNvPr>
          <p:cNvSpPr txBox="1">
            <a:spLocks/>
          </p:cNvSpPr>
          <p:nvPr/>
        </p:nvSpPr>
        <p:spPr>
          <a:xfrm>
            <a:off x="8159418" y="3510873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31" name="Picture 30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90AC31B1-A51F-A9F7-8D92-FE028D908C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9599663" y="2588054"/>
            <a:ext cx="1080000" cy="1080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D71F486F-1235-16FA-FCC2-7D4996A8447E}"/>
              </a:ext>
            </a:extLst>
          </p:cNvPr>
          <p:cNvSpPr txBox="1">
            <a:spLocks/>
          </p:cNvSpPr>
          <p:nvPr/>
        </p:nvSpPr>
        <p:spPr>
          <a:xfrm>
            <a:off x="9649955" y="3510873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08F349-E13E-2552-E1C7-2C1E98D630A7}"/>
              </a:ext>
            </a:extLst>
          </p:cNvPr>
          <p:cNvCxnSpPr>
            <a:cxnSpLocks/>
          </p:cNvCxnSpPr>
          <p:nvPr/>
        </p:nvCxnSpPr>
        <p:spPr>
          <a:xfrm>
            <a:off x="395680" y="4614938"/>
            <a:ext cx="11400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EE0E196D-E7DA-46E9-AEB1-D137CE7CBA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656438" y="4988297"/>
            <a:ext cx="1080000" cy="1080000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B0C43B29-AF81-CC98-F5E2-51E64377424D}"/>
              </a:ext>
            </a:extLst>
          </p:cNvPr>
          <p:cNvSpPr txBox="1">
            <a:spLocks/>
          </p:cNvSpPr>
          <p:nvPr/>
        </p:nvSpPr>
        <p:spPr>
          <a:xfrm>
            <a:off x="395679" y="4136830"/>
            <a:ext cx="913003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FOLEY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BE8DA5C-6BED-2086-7325-45221846438B}"/>
              </a:ext>
            </a:extLst>
          </p:cNvPr>
          <p:cNvSpPr txBox="1">
            <a:spLocks/>
          </p:cNvSpPr>
          <p:nvPr/>
        </p:nvSpPr>
        <p:spPr>
          <a:xfrm>
            <a:off x="706730" y="5911116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58" name="Picture 57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34BA56F0-D26B-2491-9FC7-BE56B52291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2146976" y="4988297"/>
            <a:ext cx="1080000" cy="1080000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C4A3E0F2-24F0-CD4A-B828-E2DEF43A62F9}"/>
              </a:ext>
            </a:extLst>
          </p:cNvPr>
          <p:cNvSpPr txBox="1">
            <a:spLocks/>
          </p:cNvSpPr>
          <p:nvPr/>
        </p:nvSpPr>
        <p:spPr>
          <a:xfrm>
            <a:off x="2197268" y="5911116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60" name="Picture 59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5CAD0549-724A-9943-8936-813C2E9E42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3637513" y="4988297"/>
            <a:ext cx="1080000" cy="1080000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9985FDDC-3A94-B314-95E3-0E3090B881FD}"/>
              </a:ext>
            </a:extLst>
          </p:cNvPr>
          <p:cNvSpPr txBox="1">
            <a:spLocks/>
          </p:cNvSpPr>
          <p:nvPr/>
        </p:nvSpPr>
        <p:spPr>
          <a:xfrm>
            <a:off x="3687805" y="5911116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62" name="Picture 61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05CEAD53-1F94-6330-1EB1-8747B3DAE0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5128051" y="4988297"/>
            <a:ext cx="1080000" cy="1080000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06599286-B08A-DDFC-C852-759E346B7529}"/>
              </a:ext>
            </a:extLst>
          </p:cNvPr>
          <p:cNvSpPr txBox="1">
            <a:spLocks/>
          </p:cNvSpPr>
          <p:nvPr/>
        </p:nvSpPr>
        <p:spPr>
          <a:xfrm>
            <a:off x="5178343" y="5911116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64" name="Picture 63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8C11E2E2-BE4D-D40D-988D-9607F73932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6618588" y="4988297"/>
            <a:ext cx="1080000" cy="108000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5D83F762-17D9-D50B-775E-175E69EFD3B0}"/>
              </a:ext>
            </a:extLst>
          </p:cNvPr>
          <p:cNvSpPr txBox="1">
            <a:spLocks/>
          </p:cNvSpPr>
          <p:nvPr/>
        </p:nvSpPr>
        <p:spPr>
          <a:xfrm>
            <a:off x="6668880" y="5911116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66" name="Picture 65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D6753BF5-F7B0-3F9A-912E-CDB0744113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8109126" y="4988297"/>
            <a:ext cx="1080000" cy="1080000"/>
          </a:xfrm>
          <a:prstGeom prst="rect">
            <a:avLst/>
          </a:prstGeom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id="{D646877D-0A7A-B0C5-B236-4AADDCE01DDF}"/>
              </a:ext>
            </a:extLst>
          </p:cNvPr>
          <p:cNvSpPr txBox="1">
            <a:spLocks/>
          </p:cNvSpPr>
          <p:nvPr/>
        </p:nvSpPr>
        <p:spPr>
          <a:xfrm>
            <a:off x="8159418" y="5911116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68" name="Picture 67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B6F6604E-D9CC-B701-1E3B-238727C523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9599663" y="4988297"/>
            <a:ext cx="1080000" cy="1080000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AB192C57-A4ED-8602-573F-B4A4AB54D116}"/>
              </a:ext>
            </a:extLst>
          </p:cNvPr>
          <p:cNvSpPr txBox="1">
            <a:spLocks/>
          </p:cNvSpPr>
          <p:nvPr/>
        </p:nvSpPr>
        <p:spPr>
          <a:xfrm>
            <a:off x="9649955" y="5911116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6621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y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88EC275-129B-0A92-4B68-95165FC02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7" t="271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0560-B01B-4B6B-09A1-51736029F541}"/>
              </a:ext>
            </a:extLst>
          </p:cNvPr>
          <p:cNvSpPr txBox="1"/>
          <p:nvPr/>
        </p:nvSpPr>
        <p:spPr>
          <a:xfrm>
            <a:off x="835398" y="954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tunog</a:t>
            </a:r>
            <a:r>
              <a:rPr lang="en-PH" sz="16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 </a:t>
            </a:r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arys</a:t>
            </a:r>
            <a:endParaRPr lang="en-PH" sz="1600" b="1" dirty="0">
              <a:solidFill>
                <a:schemeClr val="bg1"/>
              </a:solidFill>
              <a:latin typeface="Codec Cold Trial" panose="020005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4E374-A6B2-2DB4-DDA2-BC14C49E17A8}"/>
              </a:ext>
            </a:extLst>
          </p:cNvPr>
          <p:cNvSpPr txBox="1"/>
          <p:nvPr/>
        </p:nvSpPr>
        <p:spPr>
          <a:xfrm>
            <a:off x="7740996" y="95418"/>
            <a:ext cx="696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home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700B5-EAA4-C5E8-CE21-E217A6E90CE3}"/>
              </a:ext>
            </a:extLst>
          </p:cNvPr>
          <p:cNvSpPr txBox="1"/>
          <p:nvPr/>
        </p:nvSpPr>
        <p:spPr>
          <a:xfrm>
            <a:off x="8516977" y="95419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about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34733-83AC-DB9F-9DCD-1A4FA50672A9}"/>
              </a:ext>
            </a:extLst>
          </p:cNvPr>
          <p:cNvSpPr txBox="1"/>
          <p:nvPr/>
        </p:nvSpPr>
        <p:spPr>
          <a:xfrm>
            <a:off x="9372653" y="9956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works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30490-3570-48EC-69A6-F959059AA883}"/>
              </a:ext>
            </a:extLst>
          </p:cNvPr>
          <p:cNvSpPr txBox="1"/>
          <p:nvPr/>
        </p:nvSpPr>
        <p:spPr>
          <a:xfrm>
            <a:off x="10228329" y="9542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extras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02AC5-A691-48E2-389A-9151F564A18A}"/>
              </a:ext>
            </a:extLst>
          </p:cNvPr>
          <p:cNvSpPr txBox="1"/>
          <p:nvPr/>
        </p:nvSpPr>
        <p:spPr>
          <a:xfrm>
            <a:off x="11084005" y="95421"/>
            <a:ext cx="104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contacts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9EFF1E-059F-83BD-B1E5-7374A6138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479" y="69309"/>
            <a:ext cx="357919" cy="360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339C9C-2B1F-9272-0796-CAF757AC975A}"/>
              </a:ext>
            </a:extLst>
          </p:cNvPr>
          <p:cNvCxnSpPr>
            <a:cxnSpLocks/>
          </p:cNvCxnSpPr>
          <p:nvPr/>
        </p:nvCxnSpPr>
        <p:spPr>
          <a:xfrm>
            <a:off x="395680" y="1543575"/>
            <a:ext cx="11400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31D97C69-5D10-1CF7-3BE8-280B741CCC8F}"/>
              </a:ext>
            </a:extLst>
          </p:cNvPr>
          <p:cNvSpPr txBox="1">
            <a:spLocks/>
          </p:cNvSpPr>
          <p:nvPr/>
        </p:nvSpPr>
        <p:spPr>
          <a:xfrm>
            <a:off x="395679" y="1065467"/>
            <a:ext cx="2372687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MUSIC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67518-465D-FE0F-0E29-18723E88A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8" y="2175068"/>
            <a:ext cx="2401595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203F8-DB15-A129-FC58-94D2C4ECB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111" y="2175068"/>
            <a:ext cx="2401595" cy="14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9D3116-724F-7CF1-A992-83CA6B91B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784" y="2175070"/>
            <a:ext cx="2401595" cy="144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A829C3-9DB7-F8F0-CA97-DBB48CD048A2}"/>
              </a:ext>
            </a:extLst>
          </p:cNvPr>
          <p:cNvSpPr txBox="1">
            <a:spLocks/>
          </p:cNvSpPr>
          <p:nvPr/>
        </p:nvSpPr>
        <p:spPr>
          <a:xfrm>
            <a:off x="656438" y="1733830"/>
            <a:ext cx="2497823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OST – </a:t>
            </a:r>
            <a:r>
              <a:rPr lang="en-US" sz="1400" dirty="0" err="1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Alab</a:t>
            </a:r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 Sa </a:t>
            </a:r>
            <a:r>
              <a:rPr lang="en-US" sz="1400" dirty="0" err="1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Likod</a:t>
            </a:r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 ng Tono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61E00F-5B68-1A91-2A7F-6A5EF3ACC306}"/>
              </a:ext>
            </a:extLst>
          </p:cNvPr>
          <p:cNvSpPr txBox="1">
            <a:spLocks/>
          </p:cNvSpPr>
          <p:nvPr/>
        </p:nvSpPr>
        <p:spPr>
          <a:xfrm>
            <a:off x="4432111" y="1729482"/>
            <a:ext cx="2372687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OST – Oro </a:t>
            </a:r>
            <a:r>
              <a:rPr lang="en-US" sz="1400" dirty="0" err="1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Otro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FA63B6-2173-FA88-2291-F0C139B8388C}"/>
              </a:ext>
            </a:extLst>
          </p:cNvPr>
          <p:cNvSpPr txBox="1">
            <a:spLocks/>
          </p:cNvSpPr>
          <p:nvPr/>
        </p:nvSpPr>
        <p:spPr>
          <a:xfrm>
            <a:off x="8207784" y="1729482"/>
            <a:ext cx="2372687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OST - </a:t>
            </a:r>
            <a:r>
              <a:rPr lang="en-US" sz="1400" dirty="0" err="1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Pinid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5B05A5-9831-F6D6-3C05-3BAC9CECC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30" y="4516532"/>
            <a:ext cx="2401595" cy="14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835675-9201-E380-B426-FC6ABEE89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203" y="4516532"/>
            <a:ext cx="2401595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D61D59-92E3-3E64-CC48-E0FD92B8B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76" y="4516534"/>
            <a:ext cx="2401595" cy="1440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B820E552-A7B2-10D7-6DB7-9F724C1A5246}"/>
              </a:ext>
            </a:extLst>
          </p:cNvPr>
          <p:cNvSpPr txBox="1">
            <a:spLocks/>
          </p:cNvSpPr>
          <p:nvPr/>
        </p:nvSpPr>
        <p:spPr>
          <a:xfrm>
            <a:off x="656438" y="4056306"/>
            <a:ext cx="2497823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OST – </a:t>
            </a:r>
            <a:r>
              <a:rPr lang="en-US" sz="1400" dirty="0" err="1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Saloobin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CA4D14-5880-FD36-5CC4-7166AD153355}"/>
              </a:ext>
            </a:extLst>
          </p:cNvPr>
          <p:cNvSpPr txBox="1">
            <a:spLocks/>
          </p:cNvSpPr>
          <p:nvPr/>
        </p:nvSpPr>
        <p:spPr>
          <a:xfrm>
            <a:off x="4432111" y="4035562"/>
            <a:ext cx="2497823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Japan Surplus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B9B9CE3-BFF0-F86B-F988-BAE02A2D8660}"/>
              </a:ext>
            </a:extLst>
          </p:cNvPr>
          <p:cNvSpPr txBox="1">
            <a:spLocks/>
          </p:cNvSpPr>
          <p:nvPr/>
        </p:nvSpPr>
        <p:spPr>
          <a:xfrm>
            <a:off x="8207784" y="4056306"/>
            <a:ext cx="2497823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err="1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Midjune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839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y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88EC275-129B-0A92-4B68-95165FC02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7" t="271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0560-B01B-4B6B-09A1-51736029F541}"/>
              </a:ext>
            </a:extLst>
          </p:cNvPr>
          <p:cNvSpPr txBox="1"/>
          <p:nvPr/>
        </p:nvSpPr>
        <p:spPr>
          <a:xfrm>
            <a:off x="835398" y="954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tunog</a:t>
            </a:r>
            <a:r>
              <a:rPr lang="en-PH" sz="16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 </a:t>
            </a:r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arys</a:t>
            </a:r>
            <a:endParaRPr lang="en-PH" sz="1600" b="1" dirty="0">
              <a:solidFill>
                <a:schemeClr val="bg1"/>
              </a:solidFill>
              <a:latin typeface="Codec Cold Trial" panose="020005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4E374-A6B2-2DB4-DDA2-BC14C49E17A8}"/>
              </a:ext>
            </a:extLst>
          </p:cNvPr>
          <p:cNvSpPr txBox="1"/>
          <p:nvPr/>
        </p:nvSpPr>
        <p:spPr>
          <a:xfrm>
            <a:off x="7740996" y="95418"/>
            <a:ext cx="696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home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700B5-EAA4-C5E8-CE21-E217A6E90CE3}"/>
              </a:ext>
            </a:extLst>
          </p:cNvPr>
          <p:cNvSpPr txBox="1"/>
          <p:nvPr/>
        </p:nvSpPr>
        <p:spPr>
          <a:xfrm>
            <a:off x="8516977" y="95419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about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34733-83AC-DB9F-9DCD-1A4FA50672A9}"/>
              </a:ext>
            </a:extLst>
          </p:cNvPr>
          <p:cNvSpPr txBox="1"/>
          <p:nvPr/>
        </p:nvSpPr>
        <p:spPr>
          <a:xfrm>
            <a:off x="9372653" y="9956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works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30490-3570-48EC-69A6-F959059AA883}"/>
              </a:ext>
            </a:extLst>
          </p:cNvPr>
          <p:cNvSpPr txBox="1"/>
          <p:nvPr/>
        </p:nvSpPr>
        <p:spPr>
          <a:xfrm>
            <a:off x="10228329" y="9542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extras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02AC5-A691-48E2-389A-9151F564A18A}"/>
              </a:ext>
            </a:extLst>
          </p:cNvPr>
          <p:cNvSpPr txBox="1"/>
          <p:nvPr/>
        </p:nvSpPr>
        <p:spPr>
          <a:xfrm>
            <a:off x="11084005" y="95421"/>
            <a:ext cx="104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contacts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9EFF1E-059F-83BD-B1E5-7374A6138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479" y="69309"/>
            <a:ext cx="357919" cy="360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339C9C-2B1F-9272-0796-CAF757AC975A}"/>
              </a:ext>
            </a:extLst>
          </p:cNvPr>
          <p:cNvCxnSpPr>
            <a:cxnSpLocks/>
          </p:cNvCxnSpPr>
          <p:nvPr/>
        </p:nvCxnSpPr>
        <p:spPr>
          <a:xfrm>
            <a:off x="395680" y="1543575"/>
            <a:ext cx="11400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31D97C69-5D10-1CF7-3BE8-280B741CCC8F}"/>
              </a:ext>
            </a:extLst>
          </p:cNvPr>
          <p:cNvSpPr txBox="1">
            <a:spLocks/>
          </p:cNvSpPr>
          <p:nvPr/>
        </p:nvSpPr>
        <p:spPr>
          <a:xfrm>
            <a:off x="395679" y="1065467"/>
            <a:ext cx="2372687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SOUND LIBRARIES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67518-465D-FE0F-0E29-18723E88A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905" y="2242605"/>
            <a:ext cx="2401595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203F8-DB15-A129-FC58-94D2C4ECB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202" y="2242605"/>
            <a:ext cx="2401595" cy="14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9D3116-724F-7CF1-A992-83CA6B91B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500" y="2242607"/>
            <a:ext cx="2401595" cy="14400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1F241-6F93-CB30-D4B2-CE3D58F4C084}"/>
              </a:ext>
            </a:extLst>
          </p:cNvPr>
          <p:cNvCxnSpPr>
            <a:cxnSpLocks/>
          </p:cNvCxnSpPr>
          <p:nvPr/>
        </p:nvCxnSpPr>
        <p:spPr>
          <a:xfrm>
            <a:off x="395680" y="4267284"/>
            <a:ext cx="11400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C1C4B363-A3F6-262D-5C18-BCB83B2075CB}"/>
              </a:ext>
            </a:extLst>
          </p:cNvPr>
          <p:cNvSpPr txBox="1">
            <a:spLocks/>
          </p:cNvSpPr>
          <p:nvPr/>
        </p:nvSpPr>
        <p:spPr>
          <a:xfrm>
            <a:off x="395679" y="3789176"/>
            <a:ext cx="240159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EXTRA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56996F4-E345-BD32-13F6-F8CF46A04566}"/>
              </a:ext>
            </a:extLst>
          </p:cNvPr>
          <p:cNvSpPr txBox="1">
            <a:spLocks/>
          </p:cNvSpPr>
          <p:nvPr/>
        </p:nvSpPr>
        <p:spPr>
          <a:xfrm>
            <a:off x="1300791" y="1782629"/>
            <a:ext cx="2497823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Field Recording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162D9FB-8DF5-EF96-9AB9-98061BA9B716}"/>
              </a:ext>
            </a:extLst>
          </p:cNvPr>
          <p:cNvSpPr txBox="1">
            <a:spLocks/>
          </p:cNvSpPr>
          <p:nvPr/>
        </p:nvSpPr>
        <p:spPr>
          <a:xfrm>
            <a:off x="4895202" y="1751882"/>
            <a:ext cx="2497823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Ambience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473D06E-D90C-FF21-9290-5FC4DBE2F907}"/>
              </a:ext>
            </a:extLst>
          </p:cNvPr>
          <p:cNvSpPr txBox="1">
            <a:spLocks/>
          </p:cNvSpPr>
          <p:nvPr/>
        </p:nvSpPr>
        <p:spPr>
          <a:xfrm>
            <a:off x="8393386" y="1782629"/>
            <a:ext cx="2497823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Sound Effects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23394B6-0B26-CF52-6C6A-84C3F3F87489}"/>
              </a:ext>
            </a:extLst>
          </p:cNvPr>
          <p:cNvSpPr txBox="1">
            <a:spLocks/>
          </p:cNvSpPr>
          <p:nvPr/>
        </p:nvSpPr>
        <p:spPr>
          <a:xfrm>
            <a:off x="477479" y="4378017"/>
            <a:ext cx="2869728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Noise-capade </a:t>
            </a:r>
            <a:r>
              <a:rPr lang="en-US" sz="1400" dirty="0" err="1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Cymatic</a:t>
            </a:r>
            <a:r>
              <a:rPr lang="en-US" sz="14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 Painting</a:t>
            </a:r>
            <a:endParaRPr lang="en-PH" sz="14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2" name="Picture 21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AA6D79CC-05F7-4B8A-6285-C06FDA1B83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656438" y="4978919"/>
            <a:ext cx="1080000" cy="1080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AB2642-8196-4915-2ACA-84DB7A064212}"/>
              </a:ext>
            </a:extLst>
          </p:cNvPr>
          <p:cNvSpPr txBox="1">
            <a:spLocks/>
          </p:cNvSpPr>
          <p:nvPr/>
        </p:nvSpPr>
        <p:spPr>
          <a:xfrm>
            <a:off x="706730" y="5901738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4" name="Picture 23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686D71B7-FEFE-609A-BFEE-37AFFF68A0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2146976" y="4978919"/>
            <a:ext cx="1080000" cy="1080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AA06213-A207-4FA6-B63F-AD0F3A91065B}"/>
              </a:ext>
            </a:extLst>
          </p:cNvPr>
          <p:cNvSpPr txBox="1">
            <a:spLocks/>
          </p:cNvSpPr>
          <p:nvPr/>
        </p:nvSpPr>
        <p:spPr>
          <a:xfrm>
            <a:off x="2197268" y="5901738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6" name="Picture 25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10DA9E87-3633-037A-A63E-CCD595D7D5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3637513" y="4978919"/>
            <a:ext cx="1080000" cy="1080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6D7DB40-A4FB-EF68-7227-331C369FC93B}"/>
              </a:ext>
            </a:extLst>
          </p:cNvPr>
          <p:cNvSpPr txBox="1">
            <a:spLocks/>
          </p:cNvSpPr>
          <p:nvPr/>
        </p:nvSpPr>
        <p:spPr>
          <a:xfrm>
            <a:off x="3687805" y="5901738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8" name="Picture 27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D09D4406-1CF1-BAF5-BAA7-88C64646A0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5128051" y="4978919"/>
            <a:ext cx="1080000" cy="1080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C9F45D1-AB0E-0015-DC3A-1D0B63516EB7}"/>
              </a:ext>
            </a:extLst>
          </p:cNvPr>
          <p:cNvSpPr txBox="1">
            <a:spLocks/>
          </p:cNvSpPr>
          <p:nvPr/>
        </p:nvSpPr>
        <p:spPr>
          <a:xfrm>
            <a:off x="5178343" y="5901738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30" name="Picture 29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4EF566EA-1068-69A7-A648-33FE63F285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6618588" y="4978919"/>
            <a:ext cx="1080000" cy="1080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B5FC6BB-E4DA-B927-A55A-8C5A95AECD9B}"/>
              </a:ext>
            </a:extLst>
          </p:cNvPr>
          <p:cNvSpPr txBox="1">
            <a:spLocks/>
          </p:cNvSpPr>
          <p:nvPr/>
        </p:nvSpPr>
        <p:spPr>
          <a:xfrm>
            <a:off x="6668880" y="5901738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32" name="Picture 31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915D640E-54A1-4B80-DACD-57A744442D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8109126" y="4978919"/>
            <a:ext cx="1080000" cy="10800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C870FFCE-7944-708E-2B9A-B0DADC8D3CA2}"/>
              </a:ext>
            </a:extLst>
          </p:cNvPr>
          <p:cNvSpPr txBox="1">
            <a:spLocks/>
          </p:cNvSpPr>
          <p:nvPr/>
        </p:nvSpPr>
        <p:spPr>
          <a:xfrm>
            <a:off x="8159418" y="5901738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36" name="Picture 35" descr="A picture containing person, close, blurry, blur&#10;&#10;Description automatically generated">
            <a:extLst>
              <a:ext uri="{FF2B5EF4-FFF2-40B4-BE49-F238E27FC236}">
                <a16:creationId xmlns:a16="http://schemas.microsoft.com/office/drawing/2014/main" id="{F51784B1-82F4-6599-BFEC-EBE960D72D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28" r="24492" b="-328"/>
          <a:stretch/>
        </p:blipFill>
        <p:spPr>
          <a:xfrm>
            <a:off x="9599663" y="4978919"/>
            <a:ext cx="1080000" cy="1080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D067C3E-DE14-B5CF-C47F-E3AEA11F3C02}"/>
              </a:ext>
            </a:extLst>
          </p:cNvPr>
          <p:cNvSpPr txBox="1">
            <a:spLocks/>
          </p:cNvSpPr>
          <p:nvPr/>
        </p:nvSpPr>
        <p:spPr>
          <a:xfrm>
            <a:off x="9649955" y="5901738"/>
            <a:ext cx="979415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sample</a:t>
            </a:r>
            <a:endParaRPr lang="en-PH" sz="1800" dirty="0">
              <a:solidFill>
                <a:schemeClr val="bg1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693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y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BA1033B-E20D-4087-0D05-2C60EF0D1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7" t="271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0560-B01B-4B6B-09A1-51736029F541}"/>
              </a:ext>
            </a:extLst>
          </p:cNvPr>
          <p:cNvSpPr txBox="1"/>
          <p:nvPr/>
        </p:nvSpPr>
        <p:spPr>
          <a:xfrm>
            <a:off x="835398" y="954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tunog</a:t>
            </a:r>
            <a:r>
              <a:rPr lang="en-PH" sz="16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 </a:t>
            </a:r>
            <a:r>
              <a:rPr lang="en-PH" sz="1600" b="1" dirty="0" err="1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arys</a:t>
            </a:r>
            <a:endParaRPr lang="en-PH" sz="1600" b="1" dirty="0">
              <a:solidFill>
                <a:schemeClr val="bg1"/>
              </a:solidFill>
              <a:latin typeface="Codec Cold Trial" panose="020005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4E374-A6B2-2DB4-DDA2-BC14C49E17A8}"/>
              </a:ext>
            </a:extLst>
          </p:cNvPr>
          <p:cNvSpPr txBox="1"/>
          <p:nvPr/>
        </p:nvSpPr>
        <p:spPr>
          <a:xfrm>
            <a:off x="7740996" y="95418"/>
            <a:ext cx="696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home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700B5-EAA4-C5E8-CE21-E217A6E90CE3}"/>
              </a:ext>
            </a:extLst>
          </p:cNvPr>
          <p:cNvSpPr txBox="1"/>
          <p:nvPr/>
        </p:nvSpPr>
        <p:spPr>
          <a:xfrm>
            <a:off x="8516977" y="95419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about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34733-83AC-DB9F-9DCD-1A4FA50672A9}"/>
              </a:ext>
            </a:extLst>
          </p:cNvPr>
          <p:cNvSpPr txBox="1"/>
          <p:nvPr/>
        </p:nvSpPr>
        <p:spPr>
          <a:xfrm>
            <a:off x="9372653" y="9956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works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30490-3570-48EC-69A6-F959059AA883}"/>
              </a:ext>
            </a:extLst>
          </p:cNvPr>
          <p:cNvSpPr txBox="1"/>
          <p:nvPr/>
        </p:nvSpPr>
        <p:spPr>
          <a:xfrm>
            <a:off x="10228329" y="95420"/>
            <a:ext cx="85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extras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02AC5-A691-48E2-389A-9151F564A18A}"/>
              </a:ext>
            </a:extLst>
          </p:cNvPr>
          <p:cNvSpPr txBox="1"/>
          <p:nvPr/>
        </p:nvSpPr>
        <p:spPr>
          <a:xfrm>
            <a:off x="11084005" y="95421"/>
            <a:ext cx="104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contacts</a:t>
            </a:r>
            <a:endParaRPr lang="en-PH" dirty="0">
              <a:solidFill>
                <a:schemeClr val="bg1"/>
              </a:solidFill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9EFF1E-059F-83BD-B1E5-7374A6138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479" y="69309"/>
            <a:ext cx="357919" cy="36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05E9CA5-4FA3-85AE-992B-A0769E9A4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2969" y="1312447"/>
            <a:ext cx="2086061" cy="478108"/>
          </a:xfrm>
        </p:spPr>
        <p:txBody>
          <a:bodyPr>
            <a:normAutofit/>
          </a:bodyPr>
          <a:lstStyle/>
          <a:p>
            <a:r>
              <a:rPr lang="en-PH" sz="20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SOFTWARE</a:t>
            </a:r>
          </a:p>
        </p:txBody>
      </p:sp>
      <p:pic>
        <p:nvPicPr>
          <p:cNvPr id="1026" name="Picture 2" descr="presonus_logo-white | Sinamex Recording Store">
            <a:extLst>
              <a:ext uri="{FF2B5EF4-FFF2-40B4-BE49-F238E27FC236}">
                <a16:creationId xmlns:a16="http://schemas.microsoft.com/office/drawing/2014/main" id="{C0DE9499-A4AB-BDEC-879C-731451A3C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1" r="7760"/>
          <a:stretch/>
        </p:blipFill>
        <p:spPr bwMode="auto">
          <a:xfrm>
            <a:off x="1720986" y="2340694"/>
            <a:ext cx="348982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obe Premiere Pro Logo - PNG and Vector - Logo Download">
            <a:extLst>
              <a:ext uri="{FF2B5EF4-FFF2-40B4-BE49-F238E27FC236}">
                <a16:creationId xmlns:a16="http://schemas.microsoft.com/office/drawing/2014/main" id="{446D5F45-BA93-84E7-30A6-13BAA6E8B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66" y="234069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BBB6E95-43ED-F444-D0C5-3B1C3B12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653" y="243069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6976D9C-A063-2FAB-8F4F-9944B2D5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920" y="234069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588C33D-224B-DFB1-7DAA-C0D35EEBE8AD}"/>
              </a:ext>
            </a:extLst>
          </p:cNvPr>
          <p:cNvSpPr txBox="1">
            <a:spLocks/>
          </p:cNvSpPr>
          <p:nvPr/>
        </p:nvSpPr>
        <p:spPr>
          <a:xfrm>
            <a:off x="5052969" y="5283280"/>
            <a:ext cx="2086061" cy="47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C</a:t>
            </a:r>
            <a:r>
              <a:rPr lang="en-PH" sz="2000" b="1" dirty="0">
                <a:solidFill>
                  <a:schemeClr val="bg1"/>
                </a:solidFill>
                <a:latin typeface="Codec Cold Trial" panose="02000504040000020004" pitchFamily="2" charset="0"/>
                <a:cs typeface="Aharoni" panose="02010803020104030203" pitchFamily="2" charset="-79"/>
              </a:rPr>
              <a:t>ONTACTS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E12B97-5CEC-351D-B563-E0B4F298E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039" y="6352663"/>
            <a:ext cx="357919" cy="360000"/>
          </a:xfrm>
          <a:prstGeom prst="rect">
            <a:avLst/>
          </a:prstGeom>
        </p:spPr>
      </p:pic>
      <p:pic>
        <p:nvPicPr>
          <p:cNvPr id="16" name="Picture 2" descr="Facebook, social media, fb, social icon - Free download">
            <a:extLst>
              <a:ext uri="{FF2B5EF4-FFF2-40B4-BE49-F238E27FC236}">
                <a16:creationId xmlns:a16="http://schemas.microsoft.com/office/drawing/2014/main" id="{C623D7CF-DA28-33E8-65BD-740FCFE4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06" y="582853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ownload Instagram Icons Photography Computer Logo Icon HQ PNG Image |  FreePNGImg">
            <a:extLst>
              <a:ext uri="{FF2B5EF4-FFF2-40B4-BE49-F238E27FC236}">
                <a16:creationId xmlns:a16="http://schemas.microsoft.com/office/drawing/2014/main" id="{98112DCD-4911-82C0-1768-8BBCEFD69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103" y="579826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undcloud logo - Free logo icons">
            <a:extLst>
              <a:ext uri="{FF2B5EF4-FFF2-40B4-BE49-F238E27FC236}">
                <a16:creationId xmlns:a16="http://schemas.microsoft.com/office/drawing/2014/main" id="{5077A8FE-249D-53F9-6904-C3DCDC2A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000" y="579826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wnload Picture Symbol Email Download HQ HQ PNG Image | FreePNGImg">
            <a:extLst>
              <a:ext uri="{FF2B5EF4-FFF2-40B4-BE49-F238E27FC236}">
                <a16:creationId xmlns:a16="http://schemas.microsoft.com/office/drawing/2014/main" id="{94FF9A13-7608-A619-0FB2-67F16C8E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97" y="582853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4F182743-A21D-5083-9102-1CA0E7F1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94" y="582853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05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188</Words>
  <Application>Microsoft Office PowerPoint</Application>
  <PresentationFormat>Widescreen</PresentationFormat>
  <Paragraphs>78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Avenir Next LT Pro</vt:lpstr>
      <vt:lpstr>Avenir Next LT Pro Light</vt:lpstr>
      <vt:lpstr>Calibri</vt:lpstr>
      <vt:lpstr>Calibri Light</vt:lpstr>
      <vt:lpstr>Codec Cold Trial</vt:lpstr>
      <vt:lpstr>Office Theme</vt:lpstr>
      <vt:lpstr>Arys Abadier Sound Design Portfolio</vt:lpstr>
      <vt:lpstr>ABOUT</vt:lpstr>
      <vt:lpstr>WORKS</vt:lpstr>
      <vt:lpstr>PowerPoint Presentation</vt:lpstr>
      <vt:lpstr>PowerPoint Presentation</vt:lpstr>
      <vt:lpstr>SOFTWARE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NOISE-CAPADE</dc:title>
  <dc:creator>Arys Abadier</dc:creator>
  <cp:lastModifiedBy>Arys Abadier</cp:lastModifiedBy>
  <cp:revision>5</cp:revision>
  <dcterms:created xsi:type="dcterms:W3CDTF">2023-05-03T13:30:18Z</dcterms:created>
  <dcterms:modified xsi:type="dcterms:W3CDTF">2023-09-26T18:01:05Z</dcterms:modified>
</cp:coreProperties>
</file>